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668950" cx="1007745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6" roundtripDataSignature="AMtx7mjI1ckpzRyFNvIsLQrnEbh8qYmg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647cb7b40d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647cb7b40d_0_9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647cb7b40d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647cb7b40d_0_9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47cb7b4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647cb7b40d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47cb7b40d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647cb7b40d_0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47cb7b4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647cb7b40d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47cb7b40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647cb7b40d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647cb7b40d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647cb7b40d_0_6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47cb7b40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647cb7b40d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47cb7b40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647cb7b40d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/>
          <p:nvPr>
            <p:ph type="ctrTitle"/>
          </p:nvPr>
        </p:nvSpPr>
        <p:spPr>
          <a:xfrm>
            <a:off x="1259681" y="927768"/>
            <a:ext cx="7558088" cy="19736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Calibri"/>
              <a:buNone/>
              <a:defRPr sz="49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4"/>
          <p:cNvSpPr txBox="1"/>
          <p:nvPr>
            <p:ph idx="1" type="subTitle"/>
          </p:nvPr>
        </p:nvSpPr>
        <p:spPr>
          <a:xfrm>
            <a:off x="1259681" y="2977518"/>
            <a:ext cx="7558088" cy="13686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sz="1984"/>
            </a:lvl1pPr>
            <a:lvl2pPr lvl="1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sz="1653"/>
            </a:lvl2pPr>
            <a:lvl3pPr lvl="2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sz="1488"/>
            </a:lvl3pPr>
            <a:lvl4pPr lvl="3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4pPr>
            <a:lvl5pPr lvl="4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5pPr>
            <a:lvl6pPr lvl="5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6pPr>
            <a:lvl7pPr lvl="6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7pPr>
            <a:lvl8pPr lvl="7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8pPr>
            <a:lvl9pPr lvl="8" algn="ctr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9pPr>
          </a:lstStyle>
          <a:p/>
        </p:txBody>
      </p:sp>
      <p:sp>
        <p:nvSpPr>
          <p:cNvPr id="14" name="Google Shape;14;p4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692825" y="301820"/>
            <a:ext cx="8691801" cy="1095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 rot="5400000">
            <a:off x="3240273" y="-1038349"/>
            <a:ext cx="3596905" cy="8691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 rot="5400000">
            <a:off x="5896058" y="1617437"/>
            <a:ext cx="4804184" cy="2172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 rot="5400000">
            <a:off x="1487174" y="-492529"/>
            <a:ext cx="4804184" cy="6392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4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692825" y="301820"/>
            <a:ext cx="8691801" cy="1095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692825" y="1509099"/>
            <a:ext cx="8691801" cy="35969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687576" y="1413305"/>
            <a:ext cx="8691801" cy="235813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960"/>
              <a:buFont typeface="Calibri"/>
              <a:buNone/>
              <a:defRPr sz="49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" type="body"/>
          </p:nvPr>
        </p:nvSpPr>
        <p:spPr>
          <a:xfrm>
            <a:off x="687576" y="3793744"/>
            <a:ext cx="8691801" cy="12400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rgbClr val="888888"/>
              </a:buClr>
              <a:buSzPts val="1984"/>
              <a:buNone/>
              <a:defRPr sz="1984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653"/>
              <a:buNone/>
              <a:defRPr sz="1653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488"/>
              <a:buNone/>
              <a:defRPr sz="1488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rgbClr val="888888"/>
              </a:buClr>
              <a:buSzPts val="1323"/>
              <a:buNone/>
              <a:defRPr sz="1323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692825" y="301820"/>
            <a:ext cx="8691801" cy="1095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692825" y="1509099"/>
            <a:ext cx="4282916" cy="35969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2" type="body"/>
          </p:nvPr>
        </p:nvSpPr>
        <p:spPr>
          <a:xfrm>
            <a:off x="5101709" y="1509099"/>
            <a:ext cx="4282916" cy="35969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694137" y="301820"/>
            <a:ext cx="8691801" cy="1095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" type="body"/>
          </p:nvPr>
        </p:nvSpPr>
        <p:spPr>
          <a:xfrm>
            <a:off x="694138" y="1389683"/>
            <a:ext cx="4263233" cy="6810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b="1" sz="1984"/>
            </a:lvl1pPr>
            <a:lvl2pPr indent="-2286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b="1" sz="1653"/>
            </a:lvl2pPr>
            <a:lvl3pPr indent="-2286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b="1" sz="1488"/>
            </a:lvl3pPr>
            <a:lvl4pPr indent="-2286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4pPr>
            <a:lvl5pPr indent="-2286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5pPr>
            <a:lvl6pPr indent="-2286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6pPr>
            <a:lvl7pPr indent="-2286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7pPr>
            <a:lvl8pPr indent="-2286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8pPr>
            <a:lvl9pPr indent="-2286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9pPr>
          </a:lstStyle>
          <a:p/>
        </p:txBody>
      </p:sp>
      <p:sp>
        <p:nvSpPr>
          <p:cNvPr id="39" name="Google Shape;39;p8"/>
          <p:cNvSpPr txBox="1"/>
          <p:nvPr>
            <p:ph idx="2" type="body"/>
          </p:nvPr>
        </p:nvSpPr>
        <p:spPr>
          <a:xfrm>
            <a:off x="694138" y="2070746"/>
            <a:ext cx="4263233" cy="3045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3" type="body"/>
          </p:nvPr>
        </p:nvSpPr>
        <p:spPr>
          <a:xfrm>
            <a:off x="5101709" y="1389683"/>
            <a:ext cx="4284229" cy="6810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984"/>
              <a:buNone/>
              <a:defRPr b="1" sz="1984"/>
            </a:lvl1pPr>
            <a:lvl2pPr indent="-2286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None/>
              <a:defRPr b="1" sz="1653"/>
            </a:lvl2pPr>
            <a:lvl3pPr indent="-2286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None/>
              <a:defRPr b="1" sz="1488"/>
            </a:lvl3pPr>
            <a:lvl4pPr indent="-2286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4pPr>
            <a:lvl5pPr indent="-2286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5pPr>
            <a:lvl6pPr indent="-2286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6pPr>
            <a:lvl7pPr indent="-2286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7pPr>
            <a:lvl8pPr indent="-2286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8pPr>
            <a:lvl9pPr indent="-2286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b="1" sz="1323"/>
            </a:lvl9pPr>
          </a:lstStyle>
          <a:p/>
        </p:txBody>
      </p:sp>
      <p:sp>
        <p:nvSpPr>
          <p:cNvPr id="41" name="Google Shape;41;p8"/>
          <p:cNvSpPr txBox="1"/>
          <p:nvPr>
            <p:ph idx="4" type="body"/>
          </p:nvPr>
        </p:nvSpPr>
        <p:spPr>
          <a:xfrm>
            <a:off x="5101709" y="2070746"/>
            <a:ext cx="4284229" cy="3045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/>
          <p:nvPr>
            <p:ph type="title"/>
          </p:nvPr>
        </p:nvSpPr>
        <p:spPr>
          <a:xfrm>
            <a:off x="692825" y="301820"/>
            <a:ext cx="8691801" cy="1095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694138" y="377931"/>
            <a:ext cx="3250240" cy="13227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5"/>
              <a:buFont typeface="Calibri"/>
              <a:buNone/>
              <a:defRPr sz="264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4284229" y="816226"/>
            <a:ext cx="5101709" cy="4028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96557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645"/>
              <a:buChar char="•"/>
              <a:defRPr sz="2645"/>
            </a:lvl1pPr>
            <a:lvl2pPr indent="-375539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2314"/>
              <a:buChar char="•"/>
              <a:defRPr sz="2314"/>
            </a:lvl2pPr>
            <a:lvl3pPr indent="-354583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Char char="•"/>
              <a:defRPr sz="1984"/>
            </a:lvl3pPr>
            <a:lvl4pPr indent="-333565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4pPr>
            <a:lvl5pPr indent="-333565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5pPr>
            <a:lvl6pPr indent="-333565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6pPr>
            <a:lvl7pPr indent="-333565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7pPr>
            <a:lvl8pPr indent="-333565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8pPr>
            <a:lvl9pPr indent="-333565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Char char="•"/>
              <a:defRPr sz="1653"/>
            </a:lvl9pPr>
          </a:lstStyle>
          <a:p/>
        </p:txBody>
      </p:sp>
      <p:sp>
        <p:nvSpPr>
          <p:cNvPr id="57" name="Google Shape;57;p11"/>
          <p:cNvSpPr txBox="1"/>
          <p:nvPr>
            <p:ph idx="2" type="body"/>
          </p:nvPr>
        </p:nvSpPr>
        <p:spPr>
          <a:xfrm>
            <a:off x="694138" y="1700689"/>
            <a:ext cx="3250240" cy="3150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1pPr>
            <a:lvl2pPr indent="-2286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157"/>
            </a:lvl2pPr>
            <a:lvl3pPr indent="-2286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92"/>
            </a:lvl3pPr>
            <a:lvl4pPr indent="-2286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4pPr>
            <a:lvl5pPr indent="-2286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5pPr>
            <a:lvl6pPr indent="-2286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6pPr>
            <a:lvl7pPr indent="-2286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7pPr>
            <a:lvl8pPr indent="-2286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8pPr>
            <a:lvl9pPr indent="-2286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9pPr>
          </a:lstStyle>
          <a:p/>
        </p:txBody>
      </p:sp>
      <p:sp>
        <p:nvSpPr>
          <p:cNvPr id="58" name="Google Shape;58;p11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694138" y="377931"/>
            <a:ext cx="3250240" cy="132275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45"/>
              <a:buFont typeface="Calibri"/>
              <a:buNone/>
              <a:defRPr sz="2645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2"/>
          <p:cNvSpPr/>
          <p:nvPr>
            <p:ph idx="2" type="pic"/>
          </p:nvPr>
        </p:nvSpPr>
        <p:spPr>
          <a:xfrm>
            <a:off x="4284229" y="816226"/>
            <a:ext cx="5101709" cy="4028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645"/>
              <a:buFont typeface="Arial"/>
              <a:buNone/>
              <a:defRPr b="0" i="0" sz="2645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2314"/>
              <a:buFont typeface="Arial"/>
              <a:buNone/>
              <a:defRPr b="0" i="0" sz="231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None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694138" y="1700689"/>
            <a:ext cx="3250240" cy="31507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1323"/>
              <a:buNone/>
              <a:defRPr sz="1323"/>
            </a:lvl1pPr>
            <a:lvl2pPr indent="-228600" lvl="1" marL="914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157"/>
              <a:buNone/>
              <a:defRPr sz="1157"/>
            </a:lvl2pPr>
            <a:lvl3pPr indent="-228600" lvl="2" marL="1371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992"/>
              <a:buNone/>
              <a:defRPr sz="992"/>
            </a:lvl3pPr>
            <a:lvl4pPr indent="-228600" lvl="3" marL="1828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4pPr>
            <a:lvl5pPr indent="-228600" lvl="4" marL="22860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5pPr>
            <a:lvl6pPr indent="-228600" lvl="5" marL="27432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6pPr>
            <a:lvl7pPr indent="-228600" lvl="6" marL="32004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7pPr>
            <a:lvl8pPr indent="-228600" lvl="7" marL="36576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8pPr>
            <a:lvl9pPr indent="-228600" lvl="8" marL="411480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827"/>
              <a:buNone/>
              <a:defRPr sz="827"/>
            </a:lvl9pPr>
          </a:lstStyle>
          <a:p/>
        </p:txBody>
      </p:sp>
      <p:sp>
        <p:nvSpPr>
          <p:cNvPr id="65" name="Google Shape;65;p12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2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/>
          <p:nvPr>
            <p:ph type="title"/>
          </p:nvPr>
        </p:nvSpPr>
        <p:spPr>
          <a:xfrm>
            <a:off x="692825" y="301820"/>
            <a:ext cx="8691801" cy="1095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37"/>
              <a:buFont typeface="Calibri"/>
              <a:buNone/>
              <a:defRPr b="0" i="0" sz="363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3"/>
          <p:cNvSpPr txBox="1"/>
          <p:nvPr>
            <p:ph idx="1" type="body"/>
          </p:nvPr>
        </p:nvSpPr>
        <p:spPr>
          <a:xfrm>
            <a:off x="692825" y="1509099"/>
            <a:ext cx="8691801" cy="35969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5539" lvl="0" marL="457200" marR="0" rtl="0" algn="l">
              <a:lnSpc>
                <a:spcPct val="90000"/>
              </a:lnSpc>
              <a:spcBef>
                <a:spcPts val="827"/>
              </a:spcBef>
              <a:spcAft>
                <a:spcPts val="0"/>
              </a:spcAft>
              <a:buClr>
                <a:schemeClr val="dk1"/>
              </a:buClr>
              <a:buSzPts val="2314"/>
              <a:buFont typeface="Arial"/>
              <a:buChar char="•"/>
              <a:defRPr b="0" i="0" sz="231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4583" lvl="1" marL="9144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33565" lvl="2" marL="13716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653"/>
              <a:buFont typeface="Arial"/>
              <a:buChar char="•"/>
              <a:defRPr b="0" i="0" sz="1653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088" lvl="3" marL="18288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088" lvl="4" marL="22860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088" lvl="5" marL="27432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088" lvl="6" marL="32004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088" lvl="7" marL="36576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088" lvl="8" marL="4114800" marR="0" rtl="0" algn="l">
              <a:lnSpc>
                <a:spcPct val="90000"/>
              </a:lnSpc>
              <a:spcBef>
                <a:spcPts val="413"/>
              </a:spcBef>
              <a:spcAft>
                <a:spcPts val="0"/>
              </a:spcAft>
              <a:buClr>
                <a:schemeClr val="dk1"/>
              </a:buClr>
              <a:buSzPts val="1488"/>
              <a:buFont typeface="Arial"/>
              <a:buChar char="•"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"/>
          <p:cNvSpPr txBox="1"/>
          <p:nvPr>
            <p:ph idx="10" type="dt"/>
          </p:nvPr>
        </p:nvSpPr>
        <p:spPr>
          <a:xfrm>
            <a:off x="692825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"/>
          <p:cNvSpPr txBox="1"/>
          <p:nvPr>
            <p:ph idx="11" type="ftr"/>
          </p:nvPr>
        </p:nvSpPr>
        <p:spPr>
          <a:xfrm>
            <a:off x="3338156" y="5254289"/>
            <a:ext cx="3401139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8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"/>
          <p:cNvSpPr txBox="1"/>
          <p:nvPr>
            <p:ph idx="12" type="sldNum"/>
          </p:nvPr>
        </p:nvSpPr>
        <p:spPr>
          <a:xfrm>
            <a:off x="7117199" y="5254289"/>
            <a:ext cx="2267426" cy="3018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92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76737" y="745791"/>
            <a:ext cx="6123981" cy="342979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 txBox="1"/>
          <p:nvPr/>
        </p:nvSpPr>
        <p:spPr>
          <a:xfrm>
            <a:off x="1259631" y="3865555"/>
            <a:ext cx="7558200" cy="12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37775" lIns="75575" spcFirstLastPara="1" rIns="75575" wrap="square" tIns="37775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</a:pPr>
            <a:r>
              <a:t/>
            </a:r>
            <a:endParaRPr b="0" i="0" sz="198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306"/>
              <a:buFont typeface="Arial"/>
              <a:buNone/>
            </a:pPr>
            <a:r>
              <a:rPr lang="en-US" sz="3306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Manufacturing</a:t>
            </a:r>
            <a:endParaRPr sz="3306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306"/>
              <a:buFont typeface="Arial"/>
              <a:buNone/>
            </a:pPr>
            <a:r>
              <a:rPr lang="en-US" sz="3306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10-9-2019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47cb7b40d_0_93"/>
          <p:cNvSpPr txBox="1"/>
          <p:nvPr>
            <p:ph type="title"/>
          </p:nvPr>
        </p:nvSpPr>
        <p:spPr>
          <a:xfrm>
            <a:off x="692825" y="301820"/>
            <a:ext cx="86919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59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D95900"/>
                </a:solidFill>
              </a:rPr>
              <a:t>3D Printing</a:t>
            </a:r>
            <a:endParaRPr b="1">
              <a:solidFill>
                <a:srgbClr val="D95900"/>
              </a:solidFill>
            </a:endParaRPr>
          </a:p>
        </p:txBody>
      </p:sp>
      <p:pic>
        <p:nvPicPr>
          <p:cNvPr id="161" name="Google Shape;161;g647cb7b40d_0_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1975" y="1217974"/>
            <a:ext cx="5450925" cy="4088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g647cb7b40d_0_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375" y="1339445"/>
            <a:ext cx="3720598" cy="39667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47cb7b40d_0_97"/>
          <p:cNvSpPr txBox="1"/>
          <p:nvPr>
            <p:ph type="title"/>
          </p:nvPr>
        </p:nvSpPr>
        <p:spPr>
          <a:xfrm>
            <a:off x="692775" y="135745"/>
            <a:ext cx="86919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59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D95900"/>
                </a:solidFill>
              </a:rPr>
              <a:t>Manufacturing Options</a:t>
            </a:r>
            <a:endParaRPr b="1">
              <a:solidFill>
                <a:srgbClr val="D95900"/>
              </a:solidFill>
            </a:endParaRPr>
          </a:p>
        </p:txBody>
      </p:sp>
      <p:sp>
        <p:nvSpPr>
          <p:cNvPr id="168" name="Google Shape;168;g647cb7b40d_0_97"/>
          <p:cNvSpPr txBox="1"/>
          <p:nvPr/>
        </p:nvSpPr>
        <p:spPr>
          <a:xfrm>
            <a:off x="488075" y="1173625"/>
            <a:ext cx="4140000" cy="39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Machining: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Calibri"/>
              <a:buChar char="●"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North Campus Labs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Calibri"/>
              <a:buChar char="●"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Endeavor - Plastic only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3D Printing: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Calibri"/>
              <a:buChar char="●"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Endeavor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Calibri"/>
              <a:buChar char="●"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Library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Font typeface="Calibri"/>
              <a:buChar char="●"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Parker Hall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g647cb7b40d_0_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1451" y="1173626"/>
            <a:ext cx="4824300" cy="397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692825" y="301820"/>
            <a:ext cx="8691801" cy="10957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59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D95900"/>
                </a:solidFill>
              </a:rPr>
              <a:t>Manufacturing</a:t>
            </a:r>
            <a:endParaRPr b="1">
              <a:solidFill>
                <a:srgbClr val="D95900"/>
              </a:solidFill>
            </a:endParaRPr>
          </a:p>
        </p:txBody>
      </p:sp>
      <p:pic>
        <p:nvPicPr>
          <p:cNvPr id="91" name="Google Shape;9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49957"/>
            <a:ext cx="2143125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1000" y="1397550"/>
            <a:ext cx="4830925" cy="36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21925" y="1773132"/>
            <a:ext cx="2527026" cy="2122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47cb7b40d_0_0"/>
          <p:cNvSpPr txBox="1"/>
          <p:nvPr>
            <p:ph type="title"/>
          </p:nvPr>
        </p:nvSpPr>
        <p:spPr>
          <a:xfrm>
            <a:off x="692825" y="301820"/>
            <a:ext cx="86919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59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D95900"/>
                </a:solidFill>
              </a:rPr>
              <a:t>Turning a Design into Reality</a:t>
            </a:r>
            <a:endParaRPr b="1">
              <a:solidFill>
                <a:srgbClr val="D95900"/>
              </a:solidFill>
            </a:endParaRPr>
          </a:p>
        </p:txBody>
      </p:sp>
      <p:pic>
        <p:nvPicPr>
          <p:cNvPr id="99" name="Google Shape;99;g647cb7b40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6925" y="1395250"/>
            <a:ext cx="5066772" cy="3800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g647cb7b40d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275" y="1118300"/>
            <a:ext cx="4366925" cy="435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47cb7b40d_0_89"/>
          <p:cNvSpPr txBox="1"/>
          <p:nvPr>
            <p:ph type="title"/>
          </p:nvPr>
        </p:nvSpPr>
        <p:spPr>
          <a:xfrm>
            <a:off x="692775" y="135720"/>
            <a:ext cx="86919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59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D95900"/>
                </a:solidFill>
              </a:rPr>
              <a:t>Dimensioned Drawings</a:t>
            </a:r>
            <a:endParaRPr b="1">
              <a:solidFill>
                <a:srgbClr val="D95900"/>
              </a:solidFill>
            </a:endParaRPr>
          </a:p>
        </p:txBody>
      </p:sp>
      <p:pic>
        <p:nvPicPr>
          <p:cNvPr id="106" name="Google Shape;106;g647cb7b40d_0_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9725" y="1142025"/>
            <a:ext cx="5737999" cy="442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47cb7b40d_0_5"/>
          <p:cNvSpPr txBox="1"/>
          <p:nvPr>
            <p:ph type="title"/>
          </p:nvPr>
        </p:nvSpPr>
        <p:spPr>
          <a:xfrm>
            <a:off x="692825" y="301820"/>
            <a:ext cx="86919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59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D95900"/>
                </a:solidFill>
              </a:rPr>
              <a:t>Working with Metal</a:t>
            </a:r>
            <a:endParaRPr b="1">
              <a:solidFill>
                <a:srgbClr val="D95900"/>
              </a:solidFill>
            </a:endParaRPr>
          </a:p>
        </p:txBody>
      </p:sp>
      <p:pic>
        <p:nvPicPr>
          <p:cNvPr id="112" name="Google Shape;112;g647cb7b40d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3675" y="1513863"/>
            <a:ext cx="2818725" cy="281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g647cb7b40d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2675" y="1670500"/>
            <a:ext cx="3421075" cy="246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647cb7b40d_0_5"/>
          <p:cNvSpPr txBox="1"/>
          <p:nvPr/>
        </p:nvSpPr>
        <p:spPr>
          <a:xfrm>
            <a:off x="5804150" y="4562075"/>
            <a:ext cx="2618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Bench Grinder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g647cb7b40d_0_5"/>
          <p:cNvSpPr txBox="1"/>
          <p:nvPr/>
        </p:nvSpPr>
        <p:spPr>
          <a:xfrm>
            <a:off x="1583988" y="4562075"/>
            <a:ext cx="2618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Angle Grinder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47cb7b40d_0_15"/>
          <p:cNvSpPr txBox="1"/>
          <p:nvPr>
            <p:ph type="title"/>
          </p:nvPr>
        </p:nvSpPr>
        <p:spPr>
          <a:xfrm>
            <a:off x="692825" y="301820"/>
            <a:ext cx="86919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59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D95900"/>
                </a:solidFill>
              </a:rPr>
              <a:t>Milling Machine</a:t>
            </a:r>
            <a:endParaRPr b="1">
              <a:solidFill>
                <a:srgbClr val="D95900"/>
              </a:solidFill>
            </a:endParaRPr>
          </a:p>
        </p:txBody>
      </p:sp>
      <p:pic>
        <p:nvPicPr>
          <p:cNvPr id="121" name="Google Shape;121;g647cb7b40d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0738" y="1442699"/>
            <a:ext cx="3142475" cy="3142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g647cb7b40d_0_15"/>
          <p:cNvSpPr txBox="1"/>
          <p:nvPr/>
        </p:nvSpPr>
        <p:spPr>
          <a:xfrm>
            <a:off x="3452925" y="4657225"/>
            <a:ext cx="2618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Milling Machine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Google Shape;123;g647cb7b40d_0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49825"/>
            <a:ext cx="3010225" cy="301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g647cb7b40d_0_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84887" y="1397420"/>
            <a:ext cx="3162637" cy="3162637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647cb7b40d_0_15"/>
          <p:cNvSpPr txBox="1"/>
          <p:nvPr/>
        </p:nvSpPr>
        <p:spPr>
          <a:xfrm>
            <a:off x="348450" y="4657225"/>
            <a:ext cx="2618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Boring Bar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g647cb7b40d_0_15"/>
          <p:cNvSpPr txBox="1"/>
          <p:nvPr/>
        </p:nvSpPr>
        <p:spPr>
          <a:xfrm>
            <a:off x="6957150" y="4657225"/>
            <a:ext cx="2618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End Mill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47cb7b40d_0_61"/>
          <p:cNvSpPr txBox="1"/>
          <p:nvPr>
            <p:ph type="title"/>
          </p:nvPr>
        </p:nvSpPr>
        <p:spPr>
          <a:xfrm>
            <a:off x="692825" y="301820"/>
            <a:ext cx="86919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59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D95900"/>
                </a:solidFill>
              </a:rPr>
              <a:t>The Milling Process</a:t>
            </a:r>
            <a:endParaRPr b="1">
              <a:solidFill>
                <a:srgbClr val="D95900"/>
              </a:solidFill>
            </a:endParaRPr>
          </a:p>
        </p:txBody>
      </p:sp>
      <p:pic>
        <p:nvPicPr>
          <p:cNvPr id="132" name="Google Shape;132;g647cb7b40d_0_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450" y="1660850"/>
            <a:ext cx="4999626" cy="281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g647cb7b40d_0_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9050" y="1176157"/>
            <a:ext cx="3781676" cy="3781676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647cb7b40d_0_61"/>
          <p:cNvSpPr txBox="1"/>
          <p:nvPr/>
        </p:nvSpPr>
        <p:spPr>
          <a:xfrm>
            <a:off x="1489675" y="4740200"/>
            <a:ext cx="2618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Cutting a Part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g647cb7b40d_0_61"/>
          <p:cNvSpPr txBox="1"/>
          <p:nvPr/>
        </p:nvSpPr>
        <p:spPr>
          <a:xfrm>
            <a:off x="6370838" y="4740200"/>
            <a:ext cx="2618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Machine Table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47cb7b40d_0_10"/>
          <p:cNvSpPr txBox="1"/>
          <p:nvPr>
            <p:ph type="title"/>
          </p:nvPr>
        </p:nvSpPr>
        <p:spPr>
          <a:xfrm>
            <a:off x="692825" y="301820"/>
            <a:ext cx="86919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59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D95900"/>
                </a:solidFill>
              </a:rPr>
              <a:t>Lathe</a:t>
            </a:r>
            <a:endParaRPr b="1">
              <a:solidFill>
                <a:srgbClr val="D95900"/>
              </a:solidFill>
            </a:endParaRPr>
          </a:p>
        </p:txBody>
      </p:sp>
      <p:pic>
        <p:nvPicPr>
          <p:cNvPr id="141" name="Google Shape;141;g647cb7b40d_0_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1000" y="1275012"/>
            <a:ext cx="3836059" cy="322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647cb7b40d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425" y="301820"/>
            <a:ext cx="2969951" cy="296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647cb7b40d_0_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725" y="3271770"/>
            <a:ext cx="2388150" cy="238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647cb7b40d_0_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97750" y="1397436"/>
            <a:ext cx="2814250" cy="215009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647cb7b40d_0_10"/>
          <p:cNvSpPr txBox="1"/>
          <p:nvPr/>
        </p:nvSpPr>
        <p:spPr>
          <a:xfrm>
            <a:off x="3221375" y="4635050"/>
            <a:ext cx="2618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← Cutting Tools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g647cb7b40d_0_10"/>
          <p:cNvSpPr txBox="1"/>
          <p:nvPr/>
        </p:nvSpPr>
        <p:spPr>
          <a:xfrm>
            <a:off x="7097750" y="4085600"/>
            <a:ext cx="2618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Parting tool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47cb7b40d_0_20"/>
          <p:cNvSpPr txBox="1"/>
          <p:nvPr>
            <p:ph type="title"/>
          </p:nvPr>
        </p:nvSpPr>
        <p:spPr>
          <a:xfrm>
            <a:off x="692825" y="301820"/>
            <a:ext cx="86919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95900"/>
              </a:buClr>
              <a:buSzPts val="3600"/>
              <a:buFont typeface="Calibri"/>
              <a:buNone/>
            </a:pPr>
            <a:r>
              <a:rPr b="1" lang="en-US">
                <a:solidFill>
                  <a:srgbClr val="D95900"/>
                </a:solidFill>
              </a:rPr>
              <a:t>Thread Cutting Tools</a:t>
            </a:r>
            <a:endParaRPr b="1">
              <a:solidFill>
                <a:srgbClr val="D95900"/>
              </a:solidFill>
            </a:endParaRPr>
          </a:p>
        </p:txBody>
      </p:sp>
      <p:pic>
        <p:nvPicPr>
          <p:cNvPr id="152" name="Google Shape;152;g647cb7b40d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900" y="1397425"/>
            <a:ext cx="3612125" cy="361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g647cb7b40d_0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7075" y="1613700"/>
            <a:ext cx="3085550" cy="2987824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647cb7b40d_0_20"/>
          <p:cNvSpPr txBox="1"/>
          <p:nvPr/>
        </p:nvSpPr>
        <p:spPr>
          <a:xfrm>
            <a:off x="5920788" y="4817800"/>
            <a:ext cx="2618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Thread Die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g647cb7b40d_0_20"/>
          <p:cNvSpPr txBox="1"/>
          <p:nvPr/>
        </p:nvSpPr>
        <p:spPr>
          <a:xfrm>
            <a:off x="1489675" y="4740200"/>
            <a:ext cx="2618100" cy="6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Calibri"/>
                <a:ea typeface="Calibri"/>
                <a:cs typeface="Calibri"/>
                <a:sym typeface="Calibri"/>
              </a:rPr>
              <a:t>Thread Tap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2019-08-31T03:58:21Z</dcterms:created>
  <dc:creator>User</dc:creator>
</cp:coreProperties>
</file>